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70" d="100"/>
          <a:sy n="70" d="100"/>
        </p:scale>
        <p:origin x="-2106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D0F-1E32-294C-8C1C-EF42BC8A86AC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1F72-6666-9947-8A4D-41040E91A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95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D0F-1E32-294C-8C1C-EF42BC8A86AC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1F72-6666-9947-8A4D-41040E91A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99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D0F-1E32-294C-8C1C-EF42BC8A86AC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1F72-6666-9947-8A4D-41040E91A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57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D0F-1E32-294C-8C1C-EF42BC8A86AC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1F72-6666-9947-8A4D-41040E91A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06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D0F-1E32-294C-8C1C-EF42BC8A86AC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1F72-6666-9947-8A4D-41040E91A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90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D0F-1E32-294C-8C1C-EF42BC8A86AC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1F72-6666-9947-8A4D-41040E91A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D0F-1E32-294C-8C1C-EF42BC8A86AC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1F72-6666-9947-8A4D-41040E91A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D0F-1E32-294C-8C1C-EF42BC8A86AC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1F72-6666-9947-8A4D-41040E91A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04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D0F-1E32-294C-8C1C-EF42BC8A86AC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1F72-6666-9947-8A4D-41040E91A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22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D0F-1E32-294C-8C1C-EF42BC8A86AC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1F72-6666-9947-8A4D-41040E91A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58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D0F-1E32-294C-8C1C-EF42BC8A86AC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1F72-6666-9947-8A4D-41040E91A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75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57D0F-1E32-294C-8C1C-EF42BC8A86AC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C1F72-6666-9947-8A4D-41040E91A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55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46619" y="7784352"/>
            <a:ext cx="5276256" cy="9848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collaborazione</a:t>
            </a:r>
          </a:p>
          <a:p>
            <a:pPr algn="ctr"/>
            <a:r>
              <a:rPr lang="it-IT" sz="2000" dirty="0" err="1" smtClean="0"/>
              <a:t>FaBit</a:t>
            </a:r>
            <a:r>
              <a:rPr lang="it-IT" sz="2000" dirty="0" smtClean="0"/>
              <a:t> - UNIVERSITA’ DI BOLOGNA</a:t>
            </a:r>
          </a:p>
          <a:p>
            <a:pPr algn="ctr"/>
            <a:r>
              <a:rPr lang="it-IT" sz="2000" dirty="0"/>
              <a:t>SOCIETA’ ITALIANA BREVETTI S.p.A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68180" y="313729"/>
            <a:ext cx="5775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Il 9 maggio 2018 </a:t>
            </a:r>
            <a:r>
              <a:rPr lang="it-IT" sz="2400" b="1" dirty="0"/>
              <a:t> </a:t>
            </a:r>
            <a:r>
              <a:rPr lang="it-IT" sz="2400" b="1" dirty="0" smtClean="0"/>
              <a:t> dalle ore 9.00 </a:t>
            </a:r>
          </a:p>
          <a:p>
            <a:pPr algn="ctr"/>
            <a:r>
              <a:rPr lang="it-IT" sz="2400" dirty="0" smtClean="0"/>
              <a:t>BODONIANA AULA 1</a:t>
            </a:r>
          </a:p>
        </p:txBody>
      </p:sp>
      <p:sp>
        <p:nvSpPr>
          <p:cNvPr id="7" name="Rettangolo 6"/>
          <p:cNvSpPr/>
          <p:nvPr/>
        </p:nvSpPr>
        <p:spPr>
          <a:xfrm>
            <a:off x="136064" y="3795918"/>
            <a:ext cx="66368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Helvetica Light"/>
                <a:cs typeface="Helvetica Light"/>
              </a:rPr>
              <a:t>Parlerà dei concetti di base della </a:t>
            </a:r>
            <a:r>
              <a:rPr lang="it-IT" b="1" dirty="0" err="1" smtClean="0">
                <a:latin typeface="Helvetica Light"/>
                <a:cs typeface="Helvetica Light"/>
              </a:rPr>
              <a:t>brevettistica</a:t>
            </a:r>
            <a:r>
              <a:rPr lang="it-IT" b="1" dirty="0" smtClean="0">
                <a:latin typeface="Helvetica Light"/>
                <a:cs typeface="Helvetica Light"/>
              </a:rPr>
              <a:t> </a:t>
            </a:r>
          </a:p>
          <a:p>
            <a:pPr algn="ctr"/>
            <a:r>
              <a:rPr lang="it-IT" b="1" dirty="0" smtClean="0">
                <a:latin typeface="Helvetica Light"/>
                <a:cs typeface="Helvetica Light"/>
              </a:rPr>
              <a:t>farmaceutica e biotecnologica </a:t>
            </a:r>
          </a:p>
          <a:p>
            <a:endParaRPr lang="it-IT" dirty="0" smtClean="0">
              <a:latin typeface="Helvetica Light"/>
              <a:cs typeface="Helvetica Light"/>
            </a:endParaRPr>
          </a:p>
          <a:p>
            <a:pPr algn="ctr"/>
            <a:r>
              <a:rPr lang="it-IT" sz="2400" b="1" dirty="0" smtClean="0">
                <a:latin typeface="Helvetica Light"/>
                <a:cs typeface="Helvetica Light"/>
              </a:rPr>
              <a:t>BREVETTABILITA’ e CONTRAFFAZIONE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156020" y="2826364"/>
            <a:ext cx="4617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smtClean="0"/>
              <a:t>CLAUDIO GERMINARIO</a:t>
            </a:r>
            <a:endParaRPr lang="it-IT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1397095" y="1406332"/>
            <a:ext cx="39901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latin typeface="Helvetica Light"/>
                <a:cs typeface="Helvetica Light"/>
              </a:rPr>
              <a:t>nell’ambito delle lezioni di</a:t>
            </a:r>
          </a:p>
          <a:p>
            <a:pPr algn="ctr"/>
            <a:r>
              <a:rPr lang="it-IT" sz="2400" b="1" dirty="0" smtClean="0">
                <a:latin typeface="Helvetica Light"/>
                <a:cs typeface="Helvetica Light"/>
              </a:rPr>
              <a:t> </a:t>
            </a:r>
            <a:r>
              <a:rPr lang="it-IT" sz="2400" dirty="0" err="1" smtClean="0">
                <a:latin typeface="Helvetica Light"/>
                <a:cs typeface="Helvetica Light"/>
              </a:rPr>
              <a:t>Brevettistica</a:t>
            </a:r>
            <a:r>
              <a:rPr lang="it-IT" sz="2400" dirty="0" smtClean="0">
                <a:latin typeface="Helvetica Light"/>
                <a:cs typeface="Helvetica Light"/>
              </a:rPr>
              <a:t> Farmaceutica</a:t>
            </a:r>
          </a:p>
          <a:p>
            <a:pPr algn="ctr"/>
            <a:r>
              <a:rPr lang="it-IT" b="1" dirty="0" smtClean="0">
                <a:cs typeface="Helvetica Light"/>
              </a:rPr>
              <a:t>per studenti di CTF e Farmacia</a:t>
            </a:r>
            <a:endParaRPr lang="it-IT" b="1" dirty="0">
              <a:cs typeface="Helvetica Light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840" y="5440905"/>
            <a:ext cx="2887580" cy="1995747"/>
          </a:xfrm>
          <a:prstGeom prst="rect">
            <a:avLst/>
          </a:prstGeom>
        </p:spPr>
      </p:pic>
      <p:pic>
        <p:nvPicPr>
          <p:cNvPr id="12" name="Immagine 11" descr="logo rosso universi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226" y="186563"/>
            <a:ext cx="883969" cy="8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573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52</Words>
  <Application>Microsoft Office PowerPoint</Application>
  <PresentationFormat>Presentazione su schermo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patrizia Rampinelli</dc:creator>
  <cp:lastModifiedBy>Monica Bassi</cp:lastModifiedBy>
  <cp:revision>10</cp:revision>
  <cp:lastPrinted>2018-05-08T00:00:38Z</cp:lastPrinted>
  <dcterms:created xsi:type="dcterms:W3CDTF">2017-05-08T23:58:45Z</dcterms:created>
  <dcterms:modified xsi:type="dcterms:W3CDTF">2018-05-08T15:25:45Z</dcterms:modified>
</cp:coreProperties>
</file>